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-800\Pictures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Тема. Имя прилагательное как часть речи.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788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Цель: вспомнить грамматические признаки имени прилагательного; учиться распознавать имя прилагательное в тексте; узнать с какой частью речи связано прилагательное.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- Какую роль играют имена прилагательные в нашей речи?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Прилагательные делают нашу речь образнее, богаче, ярче, помогают представить предмет, описать его.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04392"/>
            <a:ext cx="8229600" cy="3753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Заяц – очень трусливое животное. Даже слабый шум пугает его. У зайчишки длинные уши, чтобы хорошо слышать. А белая шубка помогает зверьку быть незаметным.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Выписать словосочетания </a:t>
            </a:r>
            <a:r>
              <a:rPr lang="ru-RU" sz="3600" dirty="0" err="1" smtClean="0">
                <a:solidFill>
                  <a:srgbClr val="0070C0"/>
                </a:solidFill>
              </a:rPr>
              <a:t>прил.+сущ</a:t>
            </a:r>
            <a:r>
              <a:rPr lang="ru-RU" sz="3600" dirty="0" smtClean="0">
                <a:solidFill>
                  <a:srgbClr val="0070C0"/>
                </a:solidFill>
              </a:rPr>
              <a:t>. Указать число и род имени прилагательного, над управляющим словом поставить крестик.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325112"/>
          </a:xfrm>
        </p:spPr>
        <p:txBody>
          <a:bodyPr/>
          <a:lstStyle/>
          <a:p>
            <a:r>
              <a:rPr lang="ru-RU" b="1" dirty="0" smtClean="0"/>
              <a:t>Что такое имя прилагательное?</a:t>
            </a:r>
            <a:endParaRPr lang="ru-RU" dirty="0" smtClean="0"/>
          </a:p>
          <a:p>
            <a:r>
              <a:rPr lang="ru-RU" dirty="0" smtClean="0"/>
              <a:t>На какие вопросы отвечает имя прилагательное?</a:t>
            </a:r>
          </a:p>
          <a:p>
            <a:r>
              <a:rPr lang="ru-RU" dirty="0" smtClean="0"/>
              <a:t>Что обозначает имя прилагательное?</a:t>
            </a:r>
          </a:p>
          <a:p>
            <a:r>
              <a:rPr lang="ru-RU" dirty="0" smtClean="0"/>
              <a:t>С какой частью речи «дружит» имя прилагательное?</a:t>
            </a:r>
          </a:p>
          <a:p>
            <a:r>
              <a:rPr lang="ru-RU" dirty="0" smtClean="0"/>
              <a:t>Изменяется ли имя прилагательное? </a:t>
            </a:r>
          </a:p>
          <a:p>
            <a:r>
              <a:rPr lang="ru-RU" dirty="0" smtClean="0"/>
              <a:t>Как?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r>
              <a:rPr lang="ru-RU" dirty="0" smtClean="0"/>
              <a:t>Разно уровневые задания.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На теплую ладонь падал </a:t>
            </a:r>
            <a:r>
              <a:rPr lang="ru-RU" b="1" dirty="0" err="1" smtClean="0"/>
              <a:t>х.лодный</a:t>
            </a:r>
            <a:r>
              <a:rPr lang="ru-RU" b="1" dirty="0" smtClean="0"/>
              <a:t> сне. .</a:t>
            </a:r>
            <a:endParaRPr lang="ru-RU" dirty="0" smtClean="0"/>
          </a:p>
          <a:p>
            <a:r>
              <a:rPr lang="ru-RU" dirty="0" smtClean="0"/>
              <a:t>1 уровень. Списать предложение, вставить пропущенные буквы, доказать. Найти имена прилагательные, подчеркнуть волнистой линией.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 уровень. Списать предложение, вставить пропущенные буквы, доказать. Выписать словосочетания </a:t>
            </a:r>
            <a:r>
              <a:rPr lang="ru-RU" dirty="0" err="1" smtClean="0"/>
              <a:t>сущ.+прил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 уровень. Списать предложение, вставить пропущенные буквы, доказать. Найти имена прилагательные, определить число и род, у существительных указать падеж.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 теплую (ж.р., ед.ч) ладонь (</a:t>
            </a:r>
            <a:r>
              <a:rPr lang="ru-RU" b="1" dirty="0" err="1" smtClean="0"/>
              <a:t>В.п</a:t>
            </a:r>
            <a:r>
              <a:rPr lang="ru-RU" b="1" dirty="0" smtClean="0"/>
              <a:t>) падал холодный(</a:t>
            </a:r>
            <a:r>
              <a:rPr lang="ru-RU" b="1" dirty="0" err="1" smtClean="0"/>
              <a:t>м.р</a:t>
            </a:r>
            <a:r>
              <a:rPr lang="ru-RU" b="1" dirty="0" smtClean="0"/>
              <a:t>, ед.ч) снег(</a:t>
            </a:r>
            <a:r>
              <a:rPr lang="ru-RU" b="1" dirty="0" err="1" smtClean="0"/>
              <a:t>И.п</a:t>
            </a:r>
            <a:r>
              <a:rPr lang="ru-RU" b="1" dirty="0" smtClean="0"/>
              <a:t>).</a:t>
            </a:r>
          </a:p>
          <a:p>
            <a:pPr>
              <a:buNone/>
            </a:pPr>
            <a:r>
              <a:rPr lang="ru-RU" b="1" dirty="0" smtClean="0"/>
              <a:t>          /                   /</a:t>
            </a:r>
          </a:p>
          <a:p>
            <a:pPr>
              <a:buNone/>
            </a:pPr>
            <a:r>
              <a:rPr lang="ru-RU" b="1" dirty="0" smtClean="0"/>
              <a:t>Х</a:t>
            </a:r>
            <a:r>
              <a:rPr lang="ru-RU" b="1" u="sng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лодный  - холод.</a:t>
            </a:r>
          </a:p>
          <a:p>
            <a:pPr>
              <a:buNone/>
            </a:pPr>
            <a:r>
              <a:rPr lang="ru-RU" b="1" dirty="0" smtClean="0"/>
              <a:t>Сне</a:t>
            </a:r>
            <a:r>
              <a:rPr lang="ru-RU" b="1" u="sng" dirty="0" smtClean="0">
                <a:solidFill>
                  <a:srgbClr val="FF0000"/>
                </a:solidFill>
              </a:rPr>
              <a:t>г </a:t>
            </a:r>
            <a:r>
              <a:rPr lang="ru-RU" b="1" dirty="0" smtClean="0"/>
              <a:t>– сне</a:t>
            </a:r>
            <a:r>
              <a:rPr lang="ru-RU" b="1" u="sng" dirty="0" smtClean="0"/>
              <a:t>г</a:t>
            </a:r>
            <a:r>
              <a:rPr lang="ru-RU" b="1" dirty="0" smtClean="0"/>
              <a:t>а.</a:t>
            </a:r>
          </a:p>
          <a:p>
            <a:pPr>
              <a:buNone/>
            </a:pPr>
            <a:r>
              <a:rPr lang="ru-RU" b="1" dirty="0" smtClean="0"/>
              <a:t>Ладонь (какую?) тёплую</a:t>
            </a:r>
          </a:p>
          <a:p>
            <a:pPr>
              <a:buNone/>
            </a:pPr>
            <a:r>
              <a:rPr lang="ru-RU" b="1" dirty="0" smtClean="0"/>
              <a:t>Снег (какой?) холодный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парах</a:t>
            </a:r>
            <a:br>
              <a:rPr lang="ru-RU" dirty="0" smtClean="0"/>
            </a:br>
            <a:r>
              <a:rPr lang="ru-RU" sz="3200" dirty="0" smtClean="0"/>
              <a:t>Составьте из этих слов 5 предложений. Выделите окончания у прилагательных, определите род и число.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8834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Зима, пришла, дует, морозная, ветер, холодный, летят, снежинки, светит, пушистые, с неба, веселый, солнце, воробей, скачет, тусклое, по дорожке.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Пришла морозная зима. Дует холодный ветер. Светит тусклое солнце. С неба летят пушистые снежинки. Веселый воробей скачет по дорожке.)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1.Имя прилагательное – это часть слова.</a:t>
            </a:r>
          </a:p>
          <a:p>
            <a:pPr lvl="0">
              <a:buNone/>
            </a:pPr>
            <a:r>
              <a:rPr lang="ru-RU" dirty="0" smtClean="0"/>
              <a:t>2.Имя прилагательное отвечает на вопросы КТО?, ЧТО?</a:t>
            </a:r>
          </a:p>
          <a:p>
            <a:pPr lvl="0">
              <a:buNone/>
            </a:pPr>
            <a:r>
              <a:rPr lang="ru-RU" dirty="0" smtClean="0"/>
              <a:t>3.Имя прилагательное обозначает признак предмета.</a:t>
            </a:r>
          </a:p>
          <a:p>
            <a:pPr lvl="0">
              <a:buNone/>
            </a:pPr>
            <a:r>
              <a:rPr lang="ru-RU" dirty="0" smtClean="0"/>
              <a:t>4. Имя прилагательное изменяется по родам.</a:t>
            </a:r>
          </a:p>
          <a:p>
            <a:pPr lvl="0">
              <a:buNone/>
            </a:pPr>
            <a:r>
              <a:rPr lang="ru-RU" dirty="0" smtClean="0"/>
              <a:t>5. Имя прилагательное бывает только женского или мужского рода.</a:t>
            </a:r>
          </a:p>
          <a:p>
            <a:pPr lvl="0">
              <a:buNone/>
            </a:pPr>
            <a:r>
              <a:rPr lang="ru-RU" dirty="0" smtClean="0"/>
              <a:t>6.Имя прилагательное не изменяется по числам.</a:t>
            </a:r>
          </a:p>
          <a:p>
            <a:pPr lvl="0">
              <a:buNone/>
            </a:pPr>
            <a:r>
              <a:rPr lang="ru-RU" dirty="0" smtClean="0"/>
              <a:t>7.Имя прилагательное в предложении является определением.</a:t>
            </a:r>
          </a:p>
          <a:p>
            <a:pPr lvl="0">
              <a:buNone/>
            </a:pPr>
            <a:r>
              <a:rPr lang="ru-RU" dirty="0" smtClean="0"/>
              <a:t>8.Имя прилагательное связано в роде и числе с именем существительным.</a:t>
            </a:r>
          </a:p>
          <a:p>
            <a:pPr lvl="0">
              <a:buNone/>
            </a:pPr>
            <a:r>
              <a:rPr lang="ru-RU" dirty="0" smtClean="0"/>
              <a:t>9.Имя прилагательное в единственном числе имеет окончание –ой, -</a:t>
            </a:r>
            <a:r>
              <a:rPr lang="ru-RU" dirty="0" err="1" smtClean="0"/>
              <a:t>ый</a:t>
            </a:r>
            <a:r>
              <a:rPr lang="ru-RU" dirty="0" smtClean="0"/>
              <a:t>, -</a:t>
            </a:r>
            <a:r>
              <a:rPr lang="ru-RU" dirty="0" err="1" smtClean="0"/>
              <a:t>ий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10.Имя прилагательное в </a:t>
            </a:r>
            <a:r>
              <a:rPr lang="ru-RU" dirty="0" err="1" smtClean="0"/>
              <a:t>единстеном</a:t>
            </a:r>
            <a:r>
              <a:rPr lang="ru-RU" dirty="0" smtClean="0"/>
              <a:t> числе женского рода имеет окончание –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яя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Нет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Нет</a:t>
            </a:r>
          </a:p>
          <a:p>
            <a:pPr marL="624078" indent="-514350">
              <a:buAutoNum type="arabicPeriod"/>
            </a:pPr>
            <a:r>
              <a:rPr lang="ru-RU" dirty="0" smtClean="0"/>
              <a:t>Да</a:t>
            </a:r>
          </a:p>
          <a:p>
            <a:pPr marL="624078" indent="-514350">
              <a:buAutoNum type="arabicPeriod"/>
            </a:pPr>
            <a:r>
              <a:rPr lang="ru-RU" dirty="0" smtClean="0"/>
              <a:t>Да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Нет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Нет</a:t>
            </a:r>
          </a:p>
          <a:p>
            <a:pPr marL="624078" indent="-514350">
              <a:buAutoNum type="arabicPeriod"/>
            </a:pPr>
            <a:r>
              <a:rPr lang="ru-RU" dirty="0" smtClean="0"/>
              <a:t>Да</a:t>
            </a:r>
          </a:p>
          <a:p>
            <a:pPr marL="624078" indent="-514350">
              <a:buAutoNum type="arabicPeriod"/>
            </a:pPr>
            <a:r>
              <a:rPr lang="ru-RU" dirty="0" smtClean="0"/>
              <a:t>Да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Нет</a:t>
            </a:r>
          </a:p>
          <a:p>
            <a:pPr marL="624078" indent="-514350">
              <a:buAutoNum type="arabicPeriod"/>
            </a:pPr>
            <a:r>
              <a:rPr lang="ru-RU" dirty="0" smtClean="0"/>
              <a:t>Да 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-800\Pictures\setwalls.ru-84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574428"/>
          </a:xfrm>
        </p:spPr>
        <p:txBody>
          <a:bodyPr/>
          <a:lstStyle/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Встали дружно.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Повернулись и друг другу улыбнулись.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-Настроенье каково?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-Во!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-Все такого мнения?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-Все, без исключения.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Молодцы!</a:t>
            </a:r>
            <a:endParaRPr lang="ru-RU" sz="6600" b="1" dirty="0"/>
          </a:p>
        </p:txBody>
      </p:sp>
      <p:pic>
        <p:nvPicPr>
          <p:cNvPr id="3074" name="Picture 2" descr="C:\Users\Т-800\Pictures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-800\Picture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1785926"/>
            <a:ext cx="34290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Минутка чистописания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Мороз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-Какой первый звук в слове МОРОЗ?</a:t>
            </a:r>
          </a:p>
          <a:p>
            <a:pPr>
              <a:buNone/>
            </a:pPr>
            <a:r>
              <a:rPr lang="ru-RU" sz="3600" dirty="0" smtClean="0"/>
              <a:t>-Охарактеризуйте звук.</a:t>
            </a:r>
          </a:p>
          <a:p>
            <a:pPr>
              <a:buNone/>
            </a:pPr>
            <a:r>
              <a:rPr lang="ru-RU" sz="3600" dirty="0" smtClean="0"/>
              <a:t>-Напишите строчку соединения прописной и строчной буквы </a:t>
            </a:r>
            <a:r>
              <a:rPr lang="ru-RU" sz="3600" i="1" dirty="0" smtClean="0"/>
              <a:t>Мм</a:t>
            </a:r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6788" y="4643446"/>
            <a:ext cx="901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Мороз, морозный, морозить, морозилка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64357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-Какие это слова?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Красногрудый, чернокрылый,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Любит зернышки клевать.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С первым снегом на рябине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Он появится опять.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64357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снегирь</a:t>
            </a:r>
            <a:endParaRPr lang="ru-RU" sz="4400" dirty="0"/>
          </a:p>
        </p:txBody>
      </p:sp>
      <p:pic>
        <p:nvPicPr>
          <p:cNvPr id="5122" name="Picture 2" descr="C:\Users\Т-800\Pictures\532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Маленький мальчишка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 сером </a:t>
            </a:r>
            <a:r>
              <a:rPr lang="ru-RU" sz="3600" dirty="0" err="1" smtClean="0">
                <a:solidFill>
                  <a:srgbClr val="0070C0"/>
                </a:solidFill>
              </a:rPr>
              <a:t>армячишке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По дворам шныряет, крохи собирает.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Т-800\Pictures\0003-011-.jpg"/>
          <p:cNvPicPr>
            <a:picLocks noChangeAspect="1" noChangeArrowheads="1"/>
          </p:cNvPicPr>
          <p:nvPr/>
        </p:nvPicPr>
        <p:blipFill>
          <a:blip r:embed="rId2" cstate="print"/>
          <a:srcRect l="39062" t="24219" r="7031"/>
          <a:stretch>
            <a:fillRect/>
          </a:stretch>
        </p:blipFill>
        <p:spPr bwMode="auto">
          <a:xfrm>
            <a:off x="6000760" y="4313853"/>
            <a:ext cx="2714644" cy="2544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14351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воробей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Непоседа пестрая, птица длиннохвостая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Птица говорливая, самая болтливая.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Вещунья- белобока, зовут её ……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78645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сорока</a:t>
            </a:r>
            <a:endParaRPr lang="ru-RU" sz="4000" dirty="0"/>
          </a:p>
        </p:txBody>
      </p:sp>
      <p:pic>
        <p:nvPicPr>
          <p:cNvPr id="7170" name="Picture 2" descr="C:\Users\Т-800\Pictures\0005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3236420" cy="220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Спинкой зеленовата, животиком желтовата.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Черненькая шапочка и полоска шарфика.</a:t>
            </a: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Т-800\Pictures\2680260100.jpg"/>
          <p:cNvPicPr>
            <a:picLocks noChangeAspect="1" noChangeArrowheads="1"/>
          </p:cNvPicPr>
          <p:nvPr/>
        </p:nvPicPr>
        <p:blipFill>
          <a:blip r:embed="rId2" cstate="print"/>
          <a:srcRect t="15734" r="15668"/>
          <a:stretch>
            <a:fillRect/>
          </a:stretch>
        </p:blipFill>
        <p:spPr bwMode="auto">
          <a:xfrm>
            <a:off x="4786282" y="4000504"/>
            <a:ext cx="4357718" cy="2857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78645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синица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темы и 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существительных подчас,</a:t>
            </a:r>
          </a:p>
          <a:p>
            <a:pPr>
              <a:buNone/>
            </a:pPr>
            <a:r>
              <a:rPr lang="ru-RU" dirty="0" smtClean="0"/>
              <a:t>Не жизнь, а просто скука!</a:t>
            </a:r>
          </a:p>
          <a:p>
            <a:pPr>
              <a:buNone/>
            </a:pPr>
            <a:r>
              <a:rPr lang="ru-RU" dirty="0" smtClean="0"/>
              <a:t>Ни цвета нет у них без нас,</a:t>
            </a:r>
          </a:p>
          <a:p>
            <a:pPr>
              <a:buNone/>
            </a:pPr>
            <a:r>
              <a:rPr lang="ru-RU" dirty="0" smtClean="0"/>
              <a:t>Ни запаха, ни звука!</a:t>
            </a:r>
          </a:p>
          <a:p>
            <a:pPr>
              <a:buNone/>
            </a:pPr>
            <a:r>
              <a:rPr lang="ru-RU" dirty="0" smtClean="0"/>
              <a:t>Но если нас к ним приложить,</a:t>
            </a:r>
          </a:p>
          <a:p>
            <a:pPr>
              <a:buNone/>
            </a:pPr>
            <a:r>
              <a:rPr lang="ru-RU" dirty="0" smtClean="0"/>
              <a:t>Им веселее станет жить.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О какой части речи говорится в стихах?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179</TotalTime>
  <Words>592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Слайд 1</vt:lpstr>
      <vt:lpstr>Слайд 2</vt:lpstr>
      <vt:lpstr>Слайд 3</vt:lpstr>
      <vt:lpstr>Мороз</vt:lpstr>
      <vt:lpstr>Словарная работа</vt:lpstr>
      <vt:lpstr>Словарная работа</vt:lpstr>
      <vt:lpstr>Словарная работа</vt:lpstr>
      <vt:lpstr>Словарная работа</vt:lpstr>
      <vt:lpstr>Определение темы и цели урока</vt:lpstr>
      <vt:lpstr>Тема. Имя прилагательное как часть речи.</vt:lpstr>
      <vt:lpstr> - Какую роль играют имена прилагательные в нашей речи? </vt:lpstr>
      <vt:lpstr>Слайд 12</vt:lpstr>
      <vt:lpstr>Слайд 13</vt:lpstr>
      <vt:lpstr>Разно уровневые задания.</vt:lpstr>
      <vt:lpstr>Проверка.</vt:lpstr>
      <vt:lpstr>Работа в парах Составьте из этих слов 5 предложений. Выделите окончания у прилагательных, определите род и число.</vt:lpstr>
      <vt:lpstr>Проверка.</vt:lpstr>
      <vt:lpstr>Слайд 18</vt:lpstr>
      <vt:lpstr>Проверка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Т-800</dc:creator>
  <cp:lastModifiedBy>Пользователь Windows</cp:lastModifiedBy>
  <cp:revision>17</cp:revision>
  <dcterms:created xsi:type="dcterms:W3CDTF">2019-01-14T17:27:40Z</dcterms:created>
  <dcterms:modified xsi:type="dcterms:W3CDTF">2019-01-15T02:00:57Z</dcterms:modified>
</cp:coreProperties>
</file>